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notesMasterIdLst>
    <p:notesMasterId r:id="rId16"/>
  </p:notesMasterIdLst>
  <p:sldIdLst>
    <p:sldId id="257" r:id="rId6"/>
    <p:sldId id="275" r:id="rId7"/>
    <p:sldId id="258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 Herzog" initials="" lastIdx="5" clrIdx="0"/>
  <p:cmAuthor id="1" name="Jack Roberts" initials="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5D58"/>
    <a:srgbClr val="000000"/>
    <a:srgbClr val="99D5DA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84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24D06E87-D522-4380-9FA6-0F20CE02B0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58EF8-F6C3-4E40-A034-BA910095D970}" type="slidenum">
              <a:rPr lang="en-US"/>
              <a:pPr/>
              <a:t>1</a:t>
            </a:fld>
            <a:endParaRPr lang="en-US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669925"/>
            <a:ext cx="7467600" cy="1463675"/>
          </a:xfrm>
        </p:spPr>
        <p:txBody>
          <a:bodyPr>
            <a:spAutoFit/>
          </a:bodyPr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800600"/>
            <a:ext cx="3657600" cy="533400"/>
          </a:xfrm>
        </p:spPr>
        <p:txBody>
          <a:bodyPr/>
          <a:lstStyle>
            <a:lvl1pPr marL="0" indent="0" algn="r">
              <a:buFontTx/>
              <a:buNone/>
              <a:defRPr sz="1200" i="1"/>
            </a:lvl1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0198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0198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0198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F636E5D6-09DB-4E10-9F75-63E060B1AB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FF5D5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A8C67-6A24-4781-819F-5619DD0C6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2228850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534150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93563-9D72-4212-8608-A5A0739F5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r>
              <a:rPr lang="tr-TR" smtClean="0"/>
              <a:t>Küçük 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F32745-34C8-4549-A348-EEBCDFD44E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tr-TR" smtClean="0"/>
              <a:t>Küçük resim eklemek için simgeyi tıklatın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2981BD-4956-4C4B-A891-F580FC015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FC4EF-462F-4619-8181-5062E7B45E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4C0E6-B54C-4C46-8466-ACAC7FFDBA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23984-2E53-487C-BB91-4477A11F1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D099F-119C-440A-B37A-BE40A344A6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1ECAA-3518-4DBE-B724-524BF820B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16317-1A2C-44A7-968C-FED787F41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5C84A-9722-48B7-90FB-A25BE44D9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31FE0-A772-4EB5-B64A-B72ED8A37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aseline="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aseline="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/>
            </a:lvl1pPr>
          </a:lstStyle>
          <a:p>
            <a:fld id="{B2B6881D-FC99-45D6-BA30-15A39181E7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FF5D5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99D5DA"/>
        </a:buClr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D5DA"/>
        </a:buClr>
        <a:buChar char="•"/>
        <a:defRPr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9D5DA"/>
        </a:buClr>
        <a:buChar char="•"/>
        <a:defRPr sz="16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9D5DA"/>
        </a:buClr>
        <a:buChar char="•"/>
        <a:defRPr sz="14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9D5DA"/>
        </a:buClr>
        <a:buChar char="•"/>
        <a:defRPr sz="12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9D5DA"/>
        </a:buClr>
        <a:buChar char="•"/>
        <a:defRPr sz="12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9D5DA"/>
        </a:buClr>
        <a:buChar char="•"/>
        <a:defRPr sz="12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9D5DA"/>
        </a:buClr>
        <a:buChar char="•"/>
        <a:defRPr sz="12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9D5DA"/>
        </a:buClr>
        <a:buChar char="•"/>
        <a:defRPr sz="1200">
          <a:solidFill>
            <a:srgbClr val="000000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26" Type="http://schemas.openxmlformats.org/officeDocument/2006/relationships/image" Target="../media/image58.jpeg"/><Relationship Id="rId3" Type="http://schemas.openxmlformats.org/officeDocument/2006/relationships/image" Target="../media/image35.jpeg"/><Relationship Id="rId21" Type="http://schemas.openxmlformats.org/officeDocument/2006/relationships/image" Target="../media/image53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5" Type="http://schemas.openxmlformats.org/officeDocument/2006/relationships/image" Target="../media/image57.jpe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24" Type="http://schemas.openxmlformats.org/officeDocument/2006/relationships/image" Target="../media/image56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23" Type="http://schemas.openxmlformats.org/officeDocument/2006/relationships/image" Target="../media/image55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Relationship Id="rId22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76872"/>
            <a:ext cx="9144000" cy="701675"/>
          </a:xfrm>
        </p:spPr>
        <p:txBody>
          <a:bodyPr/>
          <a:lstStyle/>
          <a:p>
            <a:pPr algn="ctr"/>
            <a:r>
              <a:rPr lang="tr-TR" sz="4000" b="1" dirty="0" smtClean="0"/>
              <a:t>EKİM AYI ETKİNLİKLERİMİZ</a:t>
            </a:r>
            <a:endParaRPr lang="en-US" sz="4000" b="1" dirty="0"/>
          </a:p>
        </p:txBody>
      </p:sp>
      <p:pic>
        <p:nvPicPr>
          <p:cNvPr id="28686" name="Picture 14" descr="C:\Users\Argem\Desktop\GAZİ 2011-2012\PROJELER\EKO 2011-2012\make up eco\Blue-Flower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429000"/>
            <a:ext cx="1219200" cy="1219200"/>
          </a:xfrm>
          <a:prstGeom prst="rect">
            <a:avLst/>
          </a:prstGeom>
          <a:noFill/>
        </p:spPr>
      </p:pic>
      <p:pic>
        <p:nvPicPr>
          <p:cNvPr id="28687" name="Picture 15" descr="C:\Users\Argem\Desktop\GAZİ 2011-2012\PROJELER\EKO 2011-2012\make up eco\Pink-Flower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356992"/>
            <a:ext cx="1219200" cy="1219200"/>
          </a:xfrm>
          <a:prstGeom prst="rect">
            <a:avLst/>
          </a:prstGeom>
          <a:noFill/>
        </p:spPr>
      </p:pic>
      <p:pic>
        <p:nvPicPr>
          <p:cNvPr id="28688" name="Picture 16" descr="C:\Users\Argem\Desktop\GAZİ 2011-2012\PROJELER\EKO 2011-2012\make up eco\Red-Flower-icon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2656"/>
            <a:ext cx="1219200" cy="1219200"/>
          </a:xfrm>
          <a:prstGeom prst="rect">
            <a:avLst/>
          </a:prstGeom>
          <a:noFill/>
        </p:spPr>
      </p:pic>
      <p:pic>
        <p:nvPicPr>
          <p:cNvPr id="28689" name="Picture 17" descr="C:\Users\Argem\Desktop\GAZİ 2011-2012\PROJELER\EKO 2011-2012\make up eco\White-Flower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332656"/>
            <a:ext cx="1219200" cy="1219200"/>
          </a:xfrm>
          <a:prstGeom prst="rect">
            <a:avLst/>
          </a:prstGeom>
          <a:noFill/>
        </p:spPr>
      </p:pic>
      <p:pic>
        <p:nvPicPr>
          <p:cNvPr id="28690" name="Picture 18" descr="C:\Users\Argem\Desktop\GAZİ 2011-2012\PROJELER\EKO 2011-2012\make up eco\Recycle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4437112"/>
            <a:ext cx="1219200" cy="1219200"/>
          </a:xfrm>
          <a:prstGeom prst="rect">
            <a:avLst/>
          </a:prstGeom>
          <a:noFill/>
        </p:spPr>
      </p:pic>
      <p:sp>
        <p:nvSpPr>
          <p:cNvPr id="14" name="13 Dikdörtgen"/>
          <p:cNvSpPr/>
          <p:nvPr/>
        </p:nvSpPr>
        <p:spPr bwMode="auto">
          <a:xfrm>
            <a:off x="323528" y="188640"/>
            <a:ext cx="8568952" cy="6120680"/>
          </a:xfrm>
          <a:prstGeom prst="rect">
            <a:avLst/>
          </a:prstGeom>
          <a:noFill/>
          <a:ln w="98425" cap="flat" cmpd="sng" algn="ctr">
            <a:solidFill>
              <a:srgbClr val="FF5D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124744"/>
            <a:ext cx="9144000" cy="1143000"/>
          </a:xfrm>
        </p:spPr>
        <p:txBody>
          <a:bodyPr/>
          <a:lstStyle/>
          <a:p>
            <a:pPr algn="ctr"/>
            <a:r>
              <a:rPr lang="tr-TR" sz="3200" b="1" dirty="0"/>
              <a:t>TÜRKÇE ZÜMRESİ</a:t>
            </a:r>
            <a:r>
              <a:rPr lang="tr-TR" sz="3200" dirty="0"/>
              <a:t> </a:t>
            </a:r>
            <a:br>
              <a:rPr lang="tr-TR" sz="3200" dirty="0"/>
            </a:br>
            <a:r>
              <a:rPr lang="tr-TR" sz="3200" dirty="0"/>
              <a:t>Geri Dönüşüm Konulu Şiir Tamamlama Etkinliği Gerçekleştirildi</a:t>
            </a:r>
            <a:br>
              <a:rPr lang="tr-TR" sz="3200" dirty="0"/>
            </a:br>
            <a:endParaRPr lang="en-US" sz="3200" dirty="0"/>
          </a:p>
        </p:txBody>
      </p:sp>
      <p:pic>
        <p:nvPicPr>
          <p:cNvPr id="56323" name="Resim 3" descr="DSC_8787"/>
          <p:cNvPicPr>
            <a:picLocks noChangeAspect="1" noChangeArrowheads="1"/>
          </p:cNvPicPr>
          <p:nvPr/>
        </p:nvPicPr>
        <p:blipFill>
          <a:blip r:embed="rId2" cstate="print"/>
          <a:srcRect l="26649" t="10152" r="5148"/>
          <a:stretch>
            <a:fillRect/>
          </a:stretch>
        </p:blipFill>
        <p:spPr bwMode="auto">
          <a:xfrm rot="-5400000">
            <a:off x="512118" y="2016274"/>
            <a:ext cx="2790825" cy="2447925"/>
          </a:xfrm>
          <a:prstGeom prst="rect">
            <a:avLst/>
          </a:prstGeom>
          <a:noFill/>
        </p:spPr>
      </p:pic>
      <p:pic>
        <p:nvPicPr>
          <p:cNvPr id="56322" name="Resim 2" descr="DSC_8791"/>
          <p:cNvPicPr>
            <a:picLocks noChangeAspect="1" noChangeArrowheads="1"/>
          </p:cNvPicPr>
          <p:nvPr/>
        </p:nvPicPr>
        <p:blipFill>
          <a:blip r:embed="rId3" cstate="print"/>
          <a:srcRect l="29526" b="9215"/>
          <a:stretch>
            <a:fillRect/>
          </a:stretch>
        </p:blipFill>
        <p:spPr bwMode="auto">
          <a:xfrm rot="-5400000">
            <a:off x="1410747" y="4790053"/>
            <a:ext cx="1916832" cy="1642998"/>
          </a:xfrm>
          <a:prstGeom prst="rect">
            <a:avLst/>
          </a:prstGeom>
          <a:noFill/>
        </p:spPr>
      </p:pic>
      <p:pic>
        <p:nvPicPr>
          <p:cNvPr id="56321" name="Resim 1" descr="DSC_8790"/>
          <p:cNvPicPr>
            <a:picLocks noChangeAspect="1" noChangeArrowheads="1"/>
          </p:cNvPicPr>
          <p:nvPr/>
        </p:nvPicPr>
        <p:blipFill>
          <a:blip r:embed="rId4" cstate="print"/>
          <a:srcRect l="31091" t="4237" r="7007"/>
          <a:stretch>
            <a:fillRect/>
          </a:stretch>
        </p:blipFill>
        <p:spPr bwMode="auto">
          <a:xfrm rot="-5400000">
            <a:off x="5973490" y="1883494"/>
            <a:ext cx="2552700" cy="2619376"/>
          </a:xfrm>
          <a:prstGeom prst="rect">
            <a:avLst/>
          </a:prstGeom>
          <a:noFill/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56326" name="Resim 5" descr="DSC_8789"/>
          <p:cNvPicPr>
            <a:picLocks noChangeAspect="1" noChangeArrowheads="1"/>
          </p:cNvPicPr>
          <p:nvPr/>
        </p:nvPicPr>
        <p:blipFill>
          <a:blip r:embed="rId5" cstate="print"/>
          <a:srcRect t="4601" r="5942"/>
          <a:stretch>
            <a:fillRect/>
          </a:stretch>
        </p:blipFill>
        <p:spPr bwMode="auto">
          <a:xfrm rot="-5400000">
            <a:off x="3222129" y="2474615"/>
            <a:ext cx="2971800" cy="2000250"/>
          </a:xfrm>
          <a:prstGeom prst="rect">
            <a:avLst/>
          </a:prstGeom>
          <a:noFill/>
        </p:spPr>
      </p:pic>
      <p:pic>
        <p:nvPicPr>
          <p:cNvPr id="56325" name="Resim 4" descr="DSC_8788"/>
          <p:cNvPicPr>
            <a:picLocks noChangeAspect="1" noChangeArrowheads="1"/>
          </p:cNvPicPr>
          <p:nvPr/>
        </p:nvPicPr>
        <p:blipFill>
          <a:blip r:embed="rId6" cstate="print"/>
          <a:srcRect l="17996" t="9259" r="21640"/>
          <a:stretch>
            <a:fillRect/>
          </a:stretch>
        </p:blipFill>
        <p:spPr bwMode="auto">
          <a:xfrm>
            <a:off x="6156176" y="4581128"/>
            <a:ext cx="2047875" cy="2047875"/>
          </a:xfrm>
          <a:prstGeom prst="rect">
            <a:avLst/>
          </a:prstGeom>
          <a:noFill/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107504" y="144016"/>
            <a:ext cx="8892480" cy="6381328"/>
          </a:xfrm>
          <a:prstGeom prst="rect">
            <a:avLst/>
          </a:prstGeom>
          <a:noFill/>
          <a:ln w="57150" cap="flat" cmpd="sng" algn="ctr">
            <a:solidFill>
              <a:srgbClr val="FF5D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algn="ctr"/>
            <a:r>
              <a:rPr lang="tr-TR" b="1" dirty="0"/>
              <a:t>EKO PANOMUZU GÜNCELLEDİK</a:t>
            </a:r>
            <a:endParaRPr lang="en-US" dirty="0"/>
          </a:p>
        </p:txBody>
      </p:sp>
      <p:pic>
        <p:nvPicPr>
          <p:cNvPr id="8" name="7 Resim" descr="C:\Users\Argem\Desktop\Nikon\DSC_86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2553195" cy="169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C:\Users\Argem\Desktop\Nikon\DSC_86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060848"/>
            <a:ext cx="2536826" cy="168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C:\Users\Argem\Desktop\Nikon\DSC_86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25144"/>
            <a:ext cx="2376042" cy="157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C:\Users\Argem\Desktop\Nikon\DSC_8684.JPG"/>
          <p:cNvPicPr/>
          <p:nvPr/>
        </p:nvPicPr>
        <p:blipFill>
          <a:blip r:embed="rId5" cstate="print"/>
          <a:srcRect b="18782"/>
          <a:stretch>
            <a:fillRect/>
          </a:stretch>
        </p:blipFill>
        <p:spPr bwMode="auto">
          <a:xfrm>
            <a:off x="6300192" y="4725144"/>
            <a:ext cx="2390226" cy="157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Resim" descr="C:\Users\Argem\Desktop\2011\17 Kasım 2011 EKO Okullar çalışması\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140968"/>
            <a:ext cx="2463060" cy="163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 bwMode="auto">
          <a:xfrm>
            <a:off x="323528" y="188640"/>
            <a:ext cx="8568952" cy="6120680"/>
          </a:xfrm>
          <a:prstGeom prst="rect">
            <a:avLst/>
          </a:prstGeom>
          <a:noFill/>
          <a:ln w="57150" cap="flat" cmpd="sng" algn="ctr">
            <a:solidFill>
              <a:srgbClr val="FF5D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algn="ctr"/>
            <a:r>
              <a:rPr lang="tr-TR" sz="3200" b="1" dirty="0" smtClean="0"/>
              <a:t>EKO TİM TOPLANTILARI</a:t>
            </a:r>
            <a:endParaRPr lang="en-US" sz="3200" b="1" dirty="0"/>
          </a:p>
        </p:txBody>
      </p:sp>
      <p:pic>
        <p:nvPicPr>
          <p:cNvPr id="8" name="7 Resim" descr="C:\Users\Argem\Desktop\2011\DSC_87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4419530" cy="293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652963"/>
            <a:ext cx="259873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9" name="Picture 10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581525"/>
            <a:ext cx="25908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Dikdörtgen"/>
          <p:cNvSpPr/>
          <p:nvPr/>
        </p:nvSpPr>
        <p:spPr bwMode="auto">
          <a:xfrm>
            <a:off x="323528" y="404664"/>
            <a:ext cx="8568952" cy="6120680"/>
          </a:xfrm>
          <a:prstGeom prst="rect">
            <a:avLst/>
          </a:prstGeom>
          <a:noFill/>
          <a:ln w="57150" cap="flat" cmpd="sng" algn="ctr">
            <a:solidFill>
              <a:srgbClr val="FF5D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71600" y="1916832"/>
            <a:ext cx="7848872" cy="1143000"/>
          </a:xfrm>
        </p:spPr>
        <p:txBody>
          <a:bodyPr/>
          <a:lstStyle/>
          <a:p>
            <a:pPr algn="ctr"/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/>
              <a:t/>
            </a:r>
            <a:br>
              <a:rPr lang="tr-TR" sz="3200" b="1" dirty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YARATICI </a:t>
            </a:r>
            <a:r>
              <a:rPr lang="tr-TR" sz="3200" b="1" dirty="0"/>
              <a:t>DRAMA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Toprakların Korunması ve Erozyon Konusun Atık Gazeteler Yardımı  ile Anlatıldı</a:t>
            </a:r>
            <a:br>
              <a:rPr lang="tr-TR" sz="3200" dirty="0"/>
            </a:br>
            <a:endParaRPr lang="en-US" sz="3200" dirty="0"/>
          </a:p>
        </p:txBody>
      </p:sp>
      <p:pic>
        <p:nvPicPr>
          <p:cNvPr id="10" name="9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573016"/>
            <a:ext cx="29523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01008"/>
            <a:ext cx="29523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 bwMode="auto">
          <a:xfrm>
            <a:off x="323528" y="404664"/>
            <a:ext cx="8568952" cy="6120680"/>
          </a:xfrm>
          <a:prstGeom prst="rect">
            <a:avLst/>
          </a:prstGeom>
          <a:noFill/>
          <a:ln w="57150" cap="flat" cmpd="sng" algn="ctr">
            <a:solidFill>
              <a:srgbClr val="FF5D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56792"/>
            <a:ext cx="9144000" cy="1143000"/>
          </a:xfrm>
        </p:spPr>
        <p:txBody>
          <a:bodyPr/>
          <a:lstStyle/>
          <a:p>
            <a:pPr algn="ctr"/>
            <a:r>
              <a:rPr lang="tr-TR" sz="2800" b="1" dirty="0"/>
              <a:t>ANASINIFLARIMIZIN</a:t>
            </a: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>Kullanılan kağıtları değerlendirmek için geri dönüşüm kutusu yapıldı</a:t>
            </a:r>
            <a:r>
              <a:rPr lang="tr-TR" sz="2800" dirty="0" smtClean="0"/>
              <a:t>.</a:t>
            </a:r>
            <a:r>
              <a:rPr lang="tr-TR" sz="2800" dirty="0"/>
              <a:t> Köpük bardak üzerine  gazetelerden kesilmiş resimlerle yüz çalışması gerçekleştirildi.</a:t>
            </a:r>
            <a:br>
              <a:rPr lang="tr-TR" sz="2800" dirty="0"/>
            </a:br>
            <a:r>
              <a:rPr lang="tr-TR" sz="2800" dirty="0" smtClean="0"/>
              <a:t> </a:t>
            </a:r>
            <a:r>
              <a:rPr lang="tr-TR" sz="2800" dirty="0"/>
              <a:t> </a:t>
            </a:r>
            <a:endParaRPr lang="en-US" sz="2800" dirty="0"/>
          </a:p>
        </p:txBody>
      </p:sp>
      <p:pic>
        <p:nvPicPr>
          <p:cNvPr id="3" name="2 Resim" descr="C:\Users\Argem\Desktop\GAZİ 2011-2012\PROJELER\EKO 2011-2012\ETKİNLİK RAPORLARI VE FOTOLAR\EKİM 2011\Anasınıfı Ekim\1011201115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2403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Resim" descr="C:\Users\Argem\Desktop\GAZİ 2011-2012\PROJELER\EKO 2011-2012\ETKİNLİK RAPORLARI VE FOTOLAR\EKİM 2011\Anasınıfı Ekim\0211201115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76872"/>
            <a:ext cx="31683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C:\Users\Argem\Desktop\ekim\anasınıfı eko ekim\0311201115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085184"/>
            <a:ext cx="1708950" cy="128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C:\Users\Argem\Desktop\ekim\anasınıfı eko ekim\0311201115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013176"/>
            <a:ext cx="1706173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C:\Users\Argem\Desktop\ekim\anasınıfı eko ekim\03112011159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5085184"/>
            <a:ext cx="1711529" cy="128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 bwMode="auto">
          <a:xfrm>
            <a:off x="216024" y="144016"/>
            <a:ext cx="8892480" cy="6381328"/>
          </a:xfrm>
          <a:prstGeom prst="rect">
            <a:avLst/>
          </a:prstGeom>
          <a:noFill/>
          <a:ln w="57150" cap="flat" cmpd="sng" algn="ctr">
            <a:solidFill>
              <a:srgbClr val="FF5D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dirty="0"/>
              <a:t>2. SINIFLAR ZÜMRESİ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Geri Dönüşü İşaretinin ve Geri Dönüşümün Tanıtıldı</a:t>
            </a:r>
          </a:p>
        </p:txBody>
      </p:sp>
      <p:pic>
        <p:nvPicPr>
          <p:cNvPr id="60420" name="Resim 26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73016"/>
            <a:ext cx="1403932" cy="1868042"/>
          </a:xfrm>
          <a:prstGeom prst="rect">
            <a:avLst/>
          </a:prstGeom>
          <a:noFill/>
        </p:spPr>
      </p:pic>
      <p:pic>
        <p:nvPicPr>
          <p:cNvPr id="60419" name="Resim 37" descr="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51886" y="3729034"/>
            <a:ext cx="2400267" cy="1800200"/>
          </a:xfrm>
          <a:prstGeom prst="rect">
            <a:avLst/>
          </a:prstGeom>
          <a:noFill/>
        </p:spPr>
      </p:pic>
      <p:pic>
        <p:nvPicPr>
          <p:cNvPr id="60418" name="Resim 9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700808"/>
            <a:ext cx="2020935" cy="1512168"/>
          </a:xfrm>
          <a:prstGeom prst="rect">
            <a:avLst/>
          </a:prstGeom>
          <a:noFill/>
        </p:spPr>
      </p:pic>
      <p:pic>
        <p:nvPicPr>
          <p:cNvPr id="60417" name="Resim 25" descr="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573016"/>
            <a:ext cx="1074237" cy="1591463"/>
          </a:xfrm>
          <a:prstGeom prst="rect">
            <a:avLst/>
          </a:prstGeom>
          <a:noFill/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563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0434" name="Resim 35" descr="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268760"/>
            <a:ext cx="2232248" cy="1674186"/>
          </a:xfrm>
          <a:prstGeom prst="rect">
            <a:avLst/>
          </a:prstGeom>
          <a:noFill/>
        </p:spPr>
      </p:pic>
      <p:pic>
        <p:nvPicPr>
          <p:cNvPr id="60431" name="Resim 23" descr="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4941168"/>
            <a:ext cx="1751021" cy="1484784"/>
          </a:xfrm>
          <a:prstGeom prst="rect">
            <a:avLst/>
          </a:prstGeom>
          <a:noFill/>
        </p:spPr>
      </p:pic>
      <p:pic>
        <p:nvPicPr>
          <p:cNvPr id="60429" name="Resim 13" descr="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5772" y="4622860"/>
            <a:ext cx="2027680" cy="1512168"/>
          </a:xfrm>
          <a:prstGeom prst="rect">
            <a:avLst/>
          </a:prstGeom>
          <a:noFill/>
        </p:spPr>
      </p:pic>
      <p:pic>
        <p:nvPicPr>
          <p:cNvPr id="60427" name="Resim 12" descr="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1268760"/>
            <a:ext cx="2116563" cy="1584176"/>
          </a:xfrm>
          <a:prstGeom prst="rect">
            <a:avLst/>
          </a:prstGeom>
          <a:noFill/>
        </p:spPr>
      </p:pic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10544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25 Dikdörtgen"/>
          <p:cNvSpPr/>
          <p:nvPr/>
        </p:nvSpPr>
        <p:spPr bwMode="auto">
          <a:xfrm>
            <a:off x="216024" y="144016"/>
            <a:ext cx="8892480" cy="6381328"/>
          </a:xfrm>
          <a:prstGeom prst="rect">
            <a:avLst/>
          </a:prstGeom>
          <a:noFill/>
          <a:ln w="57150" cap="flat" cmpd="sng" algn="ctr">
            <a:solidFill>
              <a:srgbClr val="FF5D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01824"/>
            <a:ext cx="9144000" cy="1143000"/>
          </a:xfrm>
        </p:spPr>
        <p:txBody>
          <a:bodyPr/>
          <a:lstStyle/>
          <a:p>
            <a:pPr algn="ctr"/>
            <a:r>
              <a:rPr lang="tr-TR" sz="3200" b="1" dirty="0"/>
              <a:t>FEN ve TEKNOLOJİ ZÜMRESİ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Kağıt Toplama Kampanyası Başladı</a:t>
            </a:r>
            <a:br>
              <a:rPr lang="tr-TR" sz="3200" dirty="0"/>
            </a:br>
            <a:endParaRPr lang="en-US" sz="3200" dirty="0"/>
          </a:p>
        </p:txBody>
      </p:sp>
      <p:pic>
        <p:nvPicPr>
          <p:cNvPr id="59396" name="Resim 42" descr="DSC015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576106" y="2064854"/>
            <a:ext cx="2381250" cy="1797174"/>
          </a:xfrm>
          <a:prstGeom prst="rect">
            <a:avLst/>
          </a:prstGeom>
          <a:noFill/>
        </p:spPr>
      </p:pic>
      <p:pic>
        <p:nvPicPr>
          <p:cNvPr id="59395" name="Resim 40" descr="DSC01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1238090" y="1938374"/>
            <a:ext cx="2419350" cy="1800202"/>
          </a:xfrm>
          <a:prstGeom prst="rect">
            <a:avLst/>
          </a:prstGeom>
          <a:noFill/>
        </p:spPr>
      </p:pic>
      <p:pic>
        <p:nvPicPr>
          <p:cNvPr id="59394" name="Resim 41" descr="DSC015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437112"/>
            <a:ext cx="2524125" cy="1685925"/>
          </a:xfrm>
          <a:prstGeom prst="rect">
            <a:avLst/>
          </a:prstGeom>
          <a:noFill/>
        </p:spPr>
      </p:pic>
      <p:pic>
        <p:nvPicPr>
          <p:cNvPr id="59393" name="Resim 39" descr="DSC015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509120"/>
            <a:ext cx="2533650" cy="1685925"/>
          </a:xfrm>
          <a:prstGeom prst="rect">
            <a:avLst/>
          </a:prstGeom>
          <a:noFill/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862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9 Dikdörtgen"/>
          <p:cNvSpPr/>
          <p:nvPr/>
        </p:nvSpPr>
        <p:spPr bwMode="auto">
          <a:xfrm>
            <a:off x="107504" y="144016"/>
            <a:ext cx="8892480" cy="6381328"/>
          </a:xfrm>
          <a:prstGeom prst="rect">
            <a:avLst/>
          </a:prstGeom>
          <a:noFill/>
          <a:ln w="57150" cap="flat" cmpd="sng" algn="ctr">
            <a:solidFill>
              <a:srgbClr val="FF5D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/>
          <a:lstStyle/>
          <a:p>
            <a:pPr algn="ctr"/>
            <a:r>
              <a:rPr lang="tr-TR" sz="2800" b="1" dirty="0"/>
              <a:t>GÖRSEL SANATLAR ZÜMRESİ</a:t>
            </a: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>Çevre Kirliliğini Anlatan Resim Çalışması Gerçekleştirildi</a:t>
            </a:r>
            <a:br>
              <a:rPr lang="tr-TR" sz="2800" dirty="0"/>
            </a:br>
            <a:endParaRPr lang="en-US" sz="2800" dirty="0"/>
          </a:p>
        </p:txBody>
      </p:sp>
      <p:pic>
        <p:nvPicPr>
          <p:cNvPr id="58371" name="Resim 43" descr="DSCF1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717032"/>
            <a:ext cx="1857375" cy="1390650"/>
          </a:xfrm>
          <a:prstGeom prst="rect">
            <a:avLst/>
          </a:prstGeom>
          <a:noFill/>
        </p:spPr>
      </p:pic>
      <p:pic>
        <p:nvPicPr>
          <p:cNvPr id="58369" name="Resim 68" descr="DSCF10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916832"/>
            <a:ext cx="1476375" cy="1114425"/>
          </a:xfrm>
          <a:prstGeom prst="rect">
            <a:avLst/>
          </a:prstGeom>
          <a:noFill/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ı</a:t>
            </a: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436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8406" name="Resim 69" descr="DSCF10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808262" y="1656234"/>
            <a:ext cx="1400175" cy="1057275"/>
          </a:xfrm>
          <a:prstGeom prst="rect">
            <a:avLst/>
          </a:prstGeom>
          <a:noFill/>
        </p:spPr>
      </p:pic>
      <p:pic>
        <p:nvPicPr>
          <p:cNvPr id="58405" name="Resim 68" descr="DSCF10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373216"/>
            <a:ext cx="1476375" cy="1114425"/>
          </a:xfrm>
          <a:prstGeom prst="rect">
            <a:avLst/>
          </a:prstGeom>
          <a:noFill/>
        </p:spPr>
      </p:pic>
      <p:pic>
        <p:nvPicPr>
          <p:cNvPr id="58404" name="Resim 44" descr="DSCF10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5373216"/>
            <a:ext cx="1440160" cy="1081948"/>
          </a:xfrm>
          <a:prstGeom prst="rect">
            <a:avLst/>
          </a:prstGeom>
          <a:noFill/>
        </p:spPr>
      </p:pic>
      <p:pic>
        <p:nvPicPr>
          <p:cNvPr id="58403" name="Resim 67" descr="DSCF10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5373216"/>
            <a:ext cx="1446570" cy="1088901"/>
          </a:xfrm>
          <a:prstGeom prst="rect">
            <a:avLst/>
          </a:prstGeom>
          <a:noFill/>
        </p:spPr>
      </p:pic>
      <p:pic>
        <p:nvPicPr>
          <p:cNvPr id="58402" name="Resim 71" descr="DSCF107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86569" y="3825999"/>
            <a:ext cx="1438275" cy="1076325"/>
          </a:xfrm>
          <a:prstGeom prst="rect">
            <a:avLst/>
          </a:prstGeom>
          <a:noFill/>
        </p:spPr>
      </p:pic>
      <p:pic>
        <p:nvPicPr>
          <p:cNvPr id="58401" name="Resim 45" descr="DSCF103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1772816"/>
            <a:ext cx="1333500" cy="1781175"/>
          </a:xfrm>
          <a:prstGeom prst="rect">
            <a:avLst/>
          </a:prstGeom>
          <a:noFill/>
        </p:spPr>
      </p:pic>
      <p:pic>
        <p:nvPicPr>
          <p:cNvPr id="58400" name="Resim 47" descr="DSCF104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5373216"/>
            <a:ext cx="1390278" cy="1045957"/>
          </a:xfrm>
          <a:prstGeom prst="rect">
            <a:avLst/>
          </a:prstGeom>
          <a:noFill/>
        </p:spPr>
      </p:pic>
      <p:pic>
        <p:nvPicPr>
          <p:cNvPr id="58399" name="Resim 46" descr="DSCF104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7068" y="3140968"/>
            <a:ext cx="1259170" cy="1941959"/>
          </a:xfrm>
          <a:prstGeom prst="rect">
            <a:avLst/>
          </a:prstGeom>
          <a:noFill/>
        </p:spPr>
      </p:pic>
      <p:pic>
        <p:nvPicPr>
          <p:cNvPr id="58398" name="Resim 48" descr="DSCF104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2120" y="3284984"/>
            <a:ext cx="1368456" cy="1824608"/>
          </a:xfrm>
          <a:prstGeom prst="rect">
            <a:avLst/>
          </a:prstGeom>
          <a:noFill/>
        </p:spPr>
      </p:pic>
      <p:pic>
        <p:nvPicPr>
          <p:cNvPr id="58397" name="Resim 70" descr="DSCF107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5373216"/>
            <a:ext cx="1552575" cy="1162050"/>
          </a:xfrm>
          <a:prstGeom prst="rect">
            <a:avLst/>
          </a:prstGeom>
          <a:noFill/>
        </p:spPr>
      </p:pic>
      <p:pic>
        <p:nvPicPr>
          <p:cNvPr id="58396" name="Resim 66" descr="DSCF108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7152860" y="3692658"/>
            <a:ext cx="1541909" cy="1158610"/>
          </a:xfrm>
          <a:prstGeom prst="rect">
            <a:avLst/>
          </a:prstGeom>
          <a:noFill/>
        </p:spPr>
      </p:pic>
      <p:pic>
        <p:nvPicPr>
          <p:cNvPr id="58387" name="Resim 49" descr="DSCF104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0356175"/>
            <a:ext cx="1314450" cy="1743075"/>
          </a:xfrm>
          <a:prstGeom prst="rect">
            <a:avLst/>
          </a:prstGeom>
          <a:noFill/>
        </p:spPr>
      </p:pic>
      <p:pic>
        <p:nvPicPr>
          <p:cNvPr id="58386" name="Resim 50" descr="DSCF105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2099250"/>
            <a:ext cx="1314450" cy="1743075"/>
          </a:xfrm>
          <a:prstGeom prst="rect">
            <a:avLst/>
          </a:prstGeom>
          <a:noFill/>
        </p:spPr>
      </p:pic>
      <p:pic>
        <p:nvPicPr>
          <p:cNvPr id="58385" name="Resim 51" descr="DSCF105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842325"/>
            <a:ext cx="1314450" cy="1743075"/>
          </a:xfrm>
          <a:prstGeom prst="rect">
            <a:avLst/>
          </a:prstGeom>
          <a:noFill/>
        </p:spPr>
      </p:pic>
      <p:pic>
        <p:nvPicPr>
          <p:cNvPr id="58384" name="Resim 55" descr="DSCF106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5585400"/>
            <a:ext cx="1638300" cy="1228725"/>
          </a:xfrm>
          <a:prstGeom prst="rect">
            <a:avLst/>
          </a:prstGeom>
          <a:noFill/>
        </p:spPr>
      </p:pic>
      <p:pic>
        <p:nvPicPr>
          <p:cNvPr id="58383" name="Resim 56" descr="DSCF105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5400000">
            <a:off x="0" y="37033200"/>
            <a:ext cx="1743075" cy="1304925"/>
          </a:xfrm>
          <a:prstGeom prst="rect">
            <a:avLst/>
          </a:prstGeom>
          <a:noFill/>
        </p:spPr>
      </p:pic>
      <p:pic>
        <p:nvPicPr>
          <p:cNvPr id="58382" name="Resim 57" descr="DSCF105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38557200"/>
            <a:ext cx="2286000" cy="1714500"/>
          </a:xfrm>
          <a:prstGeom prst="rect">
            <a:avLst/>
          </a:prstGeom>
          <a:noFill/>
        </p:spPr>
      </p:pic>
      <p:pic>
        <p:nvPicPr>
          <p:cNvPr id="58381" name="Resim 58" descr="DSCF106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40271700"/>
            <a:ext cx="2286000" cy="1714500"/>
          </a:xfrm>
          <a:prstGeom prst="rect">
            <a:avLst/>
          </a:prstGeom>
          <a:noFill/>
        </p:spPr>
      </p:pic>
      <p:pic>
        <p:nvPicPr>
          <p:cNvPr id="58380" name="Resim 59" descr="DSCF106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5400000">
            <a:off x="0" y="42200513"/>
            <a:ext cx="1704975" cy="1276350"/>
          </a:xfrm>
          <a:prstGeom prst="rect">
            <a:avLst/>
          </a:prstGeom>
          <a:noFill/>
        </p:spPr>
      </p:pic>
      <p:pic>
        <p:nvPicPr>
          <p:cNvPr id="58379" name="Resim 60" descr="DSCF106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43691175"/>
            <a:ext cx="2247900" cy="1685925"/>
          </a:xfrm>
          <a:prstGeom prst="rect">
            <a:avLst/>
          </a:prstGeom>
          <a:noFill/>
        </p:spPr>
      </p:pic>
      <p:pic>
        <p:nvPicPr>
          <p:cNvPr id="58378" name="Resim 61" descr="DSCF106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45377100"/>
            <a:ext cx="2009775" cy="1514475"/>
          </a:xfrm>
          <a:prstGeom prst="rect">
            <a:avLst/>
          </a:prstGeom>
          <a:noFill/>
        </p:spPr>
      </p:pic>
      <p:pic>
        <p:nvPicPr>
          <p:cNvPr id="58377" name="Resim 62" descr="DSCF1069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46891575"/>
            <a:ext cx="2219325" cy="1666875"/>
          </a:xfrm>
          <a:prstGeom prst="rect">
            <a:avLst/>
          </a:prstGeom>
          <a:noFill/>
        </p:spPr>
      </p:pic>
      <p:pic>
        <p:nvPicPr>
          <p:cNvPr id="58376" name="Resim 63" descr="DSCF1070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0" y="48558450"/>
            <a:ext cx="1743075" cy="1314450"/>
          </a:xfrm>
          <a:prstGeom prst="rect">
            <a:avLst/>
          </a:prstGeom>
          <a:noFill/>
        </p:spPr>
      </p:pic>
      <p:pic>
        <p:nvPicPr>
          <p:cNvPr id="58375" name="Resim 64" descr="DSCF107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49872900"/>
            <a:ext cx="2162175" cy="1619250"/>
          </a:xfrm>
          <a:prstGeom prst="rect">
            <a:avLst/>
          </a:prstGeom>
          <a:noFill/>
        </p:spPr>
      </p:pic>
      <p:sp>
        <p:nvSpPr>
          <p:cNvPr id="58408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ı</a:t>
            </a: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409" name="Rectangle 41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8410" name="Rectangle 42"/>
          <p:cNvSpPr>
            <a:spLocks noChangeArrowheads="1"/>
          </p:cNvSpPr>
          <p:nvPr/>
        </p:nvSpPr>
        <p:spPr bwMode="auto">
          <a:xfrm>
            <a:off x="0" y="436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411" name="Rectangle 43"/>
          <p:cNvSpPr>
            <a:spLocks noChangeArrowheads="1"/>
          </p:cNvSpPr>
          <p:nvPr/>
        </p:nvSpPr>
        <p:spPr bwMode="auto">
          <a:xfrm>
            <a:off x="0" y="577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8412" name="Rectangle 44"/>
          <p:cNvSpPr>
            <a:spLocks noChangeArrowheads="1"/>
          </p:cNvSpPr>
          <p:nvPr/>
        </p:nvSpPr>
        <p:spPr bwMode="auto">
          <a:xfrm>
            <a:off x="0" y="851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8413" name="Rectangle 45"/>
          <p:cNvSpPr>
            <a:spLocks noChangeArrowheads="1"/>
          </p:cNvSpPr>
          <p:nvPr/>
        </p:nvSpPr>
        <p:spPr bwMode="auto">
          <a:xfrm>
            <a:off x="0" y="10296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8414" name="Rectangle 46"/>
          <p:cNvSpPr>
            <a:spLocks noChangeArrowheads="1"/>
          </p:cNvSpPr>
          <p:nvPr/>
        </p:nvSpPr>
        <p:spPr bwMode="auto">
          <a:xfrm>
            <a:off x="0" y="1183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8415" name="Rectangle 47"/>
          <p:cNvSpPr>
            <a:spLocks noChangeArrowheads="1"/>
          </p:cNvSpPr>
          <p:nvPr/>
        </p:nvSpPr>
        <p:spPr bwMode="auto">
          <a:xfrm>
            <a:off x="0" y="1391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8416" name="Rectangle 48"/>
          <p:cNvSpPr>
            <a:spLocks noChangeArrowheads="1"/>
          </p:cNvSpPr>
          <p:nvPr/>
        </p:nvSpPr>
        <p:spPr bwMode="auto">
          <a:xfrm>
            <a:off x="0" y="2144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417" name="Rectangle 49"/>
          <p:cNvSpPr>
            <a:spLocks noChangeArrowheads="1"/>
          </p:cNvSpPr>
          <p:nvPr/>
        </p:nvSpPr>
        <p:spPr bwMode="auto">
          <a:xfrm>
            <a:off x="0" y="30356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418" name="Rectangle 50"/>
          <p:cNvSpPr>
            <a:spLocks noChangeArrowheads="1"/>
          </p:cNvSpPr>
          <p:nvPr/>
        </p:nvSpPr>
        <p:spPr bwMode="auto">
          <a:xfrm>
            <a:off x="0" y="3209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419" name="Rectangle 51"/>
          <p:cNvSpPr>
            <a:spLocks noChangeArrowheads="1"/>
          </p:cNvSpPr>
          <p:nvPr/>
        </p:nvSpPr>
        <p:spPr bwMode="auto">
          <a:xfrm>
            <a:off x="0" y="3384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420" name="Rectangle 52"/>
          <p:cNvSpPr>
            <a:spLocks noChangeArrowheads="1"/>
          </p:cNvSpPr>
          <p:nvPr/>
        </p:nvSpPr>
        <p:spPr bwMode="auto">
          <a:xfrm>
            <a:off x="0" y="3558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421" name="Rectangle 53"/>
          <p:cNvSpPr>
            <a:spLocks noChangeArrowheads="1"/>
          </p:cNvSpPr>
          <p:nvPr/>
        </p:nvSpPr>
        <p:spPr bwMode="auto">
          <a:xfrm>
            <a:off x="0" y="5149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55 Dikdörtgen"/>
          <p:cNvSpPr/>
          <p:nvPr/>
        </p:nvSpPr>
        <p:spPr bwMode="auto">
          <a:xfrm>
            <a:off x="216024" y="144016"/>
            <a:ext cx="8892480" cy="6381328"/>
          </a:xfrm>
          <a:prstGeom prst="rect">
            <a:avLst/>
          </a:prstGeom>
          <a:noFill/>
          <a:ln w="57150" cap="flat" cmpd="sng" algn="ctr">
            <a:solidFill>
              <a:srgbClr val="FF5D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56792"/>
            <a:ext cx="9144000" cy="1143000"/>
          </a:xfrm>
        </p:spPr>
        <p:txBody>
          <a:bodyPr/>
          <a:lstStyle/>
          <a:p>
            <a:pPr algn="ctr"/>
            <a:r>
              <a:rPr lang="tr-TR" sz="3200" b="1" dirty="0"/>
              <a:t>BEDEN EĞİTİMİ ZÜMRESİ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 </a:t>
            </a:r>
            <a:br>
              <a:rPr lang="tr-TR" sz="3200" dirty="0"/>
            </a:br>
            <a:r>
              <a:rPr lang="tr-TR" sz="3200" dirty="0"/>
              <a:t>Beden Hareketleriyle Geri Dönüşüm İşareti Oluşturduk</a:t>
            </a:r>
          </a:p>
        </p:txBody>
      </p:sp>
      <p:pic>
        <p:nvPicPr>
          <p:cNvPr id="57346" name="Resim 16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77072"/>
            <a:ext cx="3143250" cy="2085975"/>
          </a:xfrm>
          <a:prstGeom prst="rect">
            <a:avLst/>
          </a:prstGeom>
          <a:noFill/>
        </p:spPr>
      </p:pic>
      <p:pic>
        <p:nvPicPr>
          <p:cNvPr id="57345" name="Resim 17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3133725" cy="2076450"/>
          </a:xfrm>
          <a:prstGeom prst="rect">
            <a:avLst/>
          </a:prstGeom>
          <a:noFill/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461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6 Dikdörtgen"/>
          <p:cNvSpPr/>
          <p:nvPr/>
        </p:nvSpPr>
        <p:spPr bwMode="auto">
          <a:xfrm>
            <a:off x="107504" y="144016"/>
            <a:ext cx="8892480" cy="6381328"/>
          </a:xfrm>
          <a:prstGeom prst="rect">
            <a:avLst/>
          </a:prstGeom>
          <a:noFill/>
          <a:ln w="57150" cap="flat" cmpd="sng" algn="ctr">
            <a:solidFill>
              <a:srgbClr val="FF5D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018370 (1)">
  <a:themeElements>
    <a:clrScheme name="MS_EdAnmlRpt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MS_EdAnmlRpt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EdAnmlRpt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AnmlRpt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AnmlRpt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>en-us</Markets>
    <AppVer xmlns="145c5697-5eb5-440b-b2f1-a8273fb59250" xsi:nil="true"/>
    <AuthoringAssetId xmlns="145c5697-5eb5-440b-b2f1-a8273fb59250">TP001018370</AuthoringAssetId>
    <AssetId xmlns="145c5697-5eb5-440b-b2f1-a8273fb59250">TS001018370</AssetId>
  </documentManagement>
</p:properties>
</file>

<file path=customXml/itemProps1.xml><?xml version="1.0" encoding="utf-8"?>
<ds:datastoreItem xmlns:ds="http://schemas.openxmlformats.org/officeDocument/2006/customXml" ds:itemID="{CD81EA18-E874-4D81-9B85-30B5480C21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70D32F-1BA5-4036-8CCF-706C10674B69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9CF18E0-1C0A-44DB-97CE-B5EF7D389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D5B2D6C6-9688-4C00-8FB0-EF6A93F6F2B5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TS001018370 (1)</Template>
  <TotalTime>27</TotalTime>
  <Words>33</Words>
  <Application>Microsoft Office PowerPoint</Application>
  <PresentationFormat>Ekran Gösterisi (4:3)</PresentationFormat>
  <Paragraphs>17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Times New Roman</vt:lpstr>
      <vt:lpstr>Verdana</vt:lpstr>
      <vt:lpstr>Wingdings</vt:lpstr>
      <vt:lpstr>TS001018370 (1)</vt:lpstr>
      <vt:lpstr>EKİM AYI ETKİNLİKLERİMİZ</vt:lpstr>
      <vt:lpstr>EKO PANOMUZU GÜNCELLEDİK</vt:lpstr>
      <vt:lpstr>EKO TİM TOPLANTILARI</vt:lpstr>
      <vt:lpstr>   YARATICI DRAMA Toprakların Korunması ve Erozyon Konusun Atık Gazeteler Yardımı  ile Anlatıldı </vt:lpstr>
      <vt:lpstr>ANASINIFLARIMIZIN Kullanılan kağıtları değerlendirmek için geri dönüşüm kutusu yapıldı. Köpük bardak üzerine  gazetelerden kesilmiş resimlerle yüz çalışması gerçekleştirildi.   </vt:lpstr>
      <vt:lpstr>2. SINIFLAR ZÜMRESİ Geri Dönüşü İşaretinin ve Geri Dönüşümün Tanıtıldı</vt:lpstr>
      <vt:lpstr>FEN ve TEKNOLOJİ ZÜMRESİ Kağıt Toplama Kampanyası Başladı </vt:lpstr>
      <vt:lpstr>GÖRSEL SANATLAR ZÜMRESİ Çevre Kirliliğini Anlatan Resim Çalışması Gerçekleştirildi </vt:lpstr>
      <vt:lpstr>BEDEN EĞİTİMİ ZÜMRESİ   Beden Hareketleriyle Geri Dönüşüm İşareti Oluşturduk</vt:lpstr>
      <vt:lpstr>TÜRKÇE ZÜMRESİ  Geri Dönüşüm Konulu Şiir Tamamlama Etkinliği Gerçekleştirildi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EKİM AYI ETKİNLİKLERİMİZ</dc:title>
  <dc:creator>Argem</dc:creator>
  <cp:lastModifiedBy>Argem</cp:lastModifiedBy>
  <cp:revision>7</cp:revision>
  <cp:lastPrinted>1601-01-01T00:00:00Z</cp:lastPrinted>
  <dcterms:created xsi:type="dcterms:W3CDTF">2011-12-02T12:31:49Z</dcterms:created>
  <dcterms:modified xsi:type="dcterms:W3CDTF">2011-12-02T12:59:38Z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>en-us</vt:lpwstr>
  </property>
  <property fmtid="{D5CDD505-2E9C-101B-9397-08002B2CF9AE}" pid="3" name="AssetType">
    <vt:lpwstr>TP</vt:lpwstr>
  </property>
  <property fmtid="{D5CDD505-2E9C-101B-9397-08002B2CF9AE}" pid="4" name="BugNumber">
    <vt:lpwstr>497597L</vt:lpwstr>
  </property>
  <property fmtid="{D5CDD505-2E9C-101B-9397-08002B2CF9AE}" pid="5" name="TPInstallLocation">
    <vt:lpwstr>{My Templates}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/n {FilePath}</vt:lpwstr>
  </property>
  <property fmtid="{D5CDD505-2E9C-101B-9397-08002B2CF9AE}" pid="12" name="AssetId">
    <vt:lpwstr>TS001018370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Animal report presentation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EY006220130</vt:lpwstr>
  </property>
  <property fmtid="{D5CDD505-2E9C-101B-9397-08002B2CF9AE}" pid="21" name="SourceTitle">
    <vt:lpwstr>Animal report presentation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OpenTemplate">
    <vt:lpwstr>1</vt:lpwstr>
  </property>
  <property fmtid="{D5CDD505-2E9C-101B-9397-08002B2CF9AE}" pid="25" name="UACurrentWords">
    <vt:lpwstr>0</vt:lpwstr>
  </property>
  <property fmtid="{D5CDD505-2E9C-101B-9397-08002B2CF9AE}" pid="26" name="UALocRecommendation">
    <vt:lpwstr>Localize</vt:lpwstr>
  </property>
  <property fmtid="{D5CDD505-2E9C-101B-9397-08002B2CF9AE}" pid="27" name="Applications">
    <vt:lpwstr>79;#Template 12;#182;#Office XP;#65;#Microsoft Office PowerPoint 2007;#184;#Office 2000;#64;#PowerPoint 2003</vt:lpwstr>
  </property>
  <property fmtid="{D5CDD505-2E9C-101B-9397-08002B2CF9AE}" pid="28" name="TemplateStatus">
    <vt:lpwstr>Complete</vt:lpwstr>
  </property>
  <property fmtid="{D5CDD505-2E9C-101B-9397-08002B2CF9AE}" pid="29" name="ContentTypeId">
    <vt:lpwstr>0x0101006025706CF4CD034688BEBAE97A2E701D020200C3831ACA17D8814887A164412888521E</vt:lpwstr>
  </property>
  <property fmtid="{D5CDD505-2E9C-101B-9397-08002B2CF9AE}" pid="30" name="IsDeleted">
    <vt:lpwstr>0</vt:lpwstr>
  </property>
  <property fmtid="{D5CDD505-2E9C-101B-9397-08002B2CF9AE}" pid="31" name="ShowIn">
    <vt:lpwstr>Show everywhere</vt:lpwstr>
  </property>
  <property fmtid="{D5CDD505-2E9C-101B-9397-08002B2CF9AE}" pid="32" name="UANotes">
    <vt:lpwstr>LEGACY FROM TOW_x000d_
_x000d_
Design Pass complete. Nparks: 07/26/04. SEO Pilot 2008, seasonal</vt:lpwstr>
  </property>
  <property fmtid="{D5CDD505-2E9C-101B-9397-08002B2CF9AE}" pid="33" name="PublishStatusLookup">
    <vt:lpwstr>258607</vt:lpwstr>
  </property>
  <property fmtid="{D5CDD505-2E9C-101B-9397-08002B2CF9AE}" pid="34" name="TPClientViewer">
    <vt:lpwstr>Microsoft Office PowerPoint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TP001018370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